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853" r:id="rId1"/>
  </p:sldMasterIdLst>
  <p:sldIdLst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</p:sldIdLst>
  <p:sldSz cx="18288000" cy="10287000"/>
  <p:notesSz cx="6858000" cy="9144000"/>
  <p:embeddedFontLst>
    <p:embeddedFont>
      <p:font typeface="Tw Cen MT" panose="020B0602020104020603" pitchFamily="34" charset="77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89"/>
    <a:srgbClr val="FF40FF"/>
    <a:srgbClr val="6165FF"/>
    <a:srgbClr val="FFCD00"/>
    <a:srgbClr val="FFF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35" autoAdjust="0"/>
  </p:normalViewPr>
  <p:slideViewPr>
    <p:cSldViewPr>
      <p:cViewPr varScale="1">
        <p:scale>
          <a:sx n="71" d="100"/>
          <a:sy n="71" d="100"/>
        </p:scale>
        <p:origin x="18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slide" Target="slides/slide8.xml"/><Relationship Id="rId18" Type="http://schemas.openxmlformats.org/officeDocument/2006/relationships/slide" Target="slides/slide9.xml"/><Relationship Id="rId19" Type="http://schemas.openxmlformats.org/officeDocument/2006/relationships/slide" Target="slides/slide10.xml"/><Relationship Id="rId2" Type="http://schemas.openxmlformats.org/officeDocument/2006/relationships/slide" Target="slides/slide1.xml"/><Relationship Id="rId20" Type="http://schemas.openxmlformats.org/officeDocument/2006/relationships/slide" Target="slides/slide11.xml"/><Relationship Id="rId21" Type="http://schemas.openxmlformats.org/officeDocument/2006/relationships/slide" Target="slides/slide12.xml"/><Relationship Id="rId22" Type="http://schemas.openxmlformats.org/officeDocument/2006/relationships/slide" Target="slides/slide13.xml"/><Relationship Id="rId23" Type="http://schemas.openxmlformats.org/officeDocument/2006/relationships/slide" Target="slides/slide14.xml"/><Relationship Id="rId3" Type="http://schemas.openxmlformats.org/officeDocument/2006/relationships/slide" Target="slides/slide2.xml"/><Relationship Id="rId4" Type="http://schemas.openxmlformats.org/officeDocument/2006/relationships/font" Target="fonts/font1.fntdata"/><Relationship Id="rId5" Type="http://schemas.openxmlformats.org/officeDocument/2006/relationships/font" Target="fonts/font2.fntdata"/><Relationship Id="rId6" Type="http://schemas.openxmlformats.org/officeDocument/2006/relationships/font" Target="fonts/font3.fntdata"/><Relationship Id="rId7" Type="http://schemas.openxmlformats.org/officeDocument/2006/relationships/font" Target="fonts/font4.fntdata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6518" y="1951178"/>
            <a:ext cx="13034964" cy="3763820"/>
          </a:xfrm>
        </p:spPr>
        <p:txBody>
          <a:bodyPr anchor="b">
            <a:normAutofit/>
          </a:bodyPr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6518" y="5829301"/>
            <a:ext cx="13034964" cy="2057399"/>
          </a:xfrm>
        </p:spPr>
        <p:txBody>
          <a:bodyPr>
            <a:normAutofit/>
          </a:bodyPr>
          <a:lstStyle>
            <a:lvl1pPr marL="0" indent="0" algn="ctr">
              <a:buNone/>
              <a:defRPr sz="3300">
                <a:solidFill>
                  <a:schemeClr val="bg1">
                    <a:lumMod val="50000"/>
                  </a:schemeClr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5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91" y="6434061"/>
            <a:ext cx="15546648" cy="1217415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77116" y="1047391"/>
            <a:ext cx="14733798" cy="4821204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1" y="7663092"/>
            <a:ext cx="15546678" cy="1023708"/>
          </a:xfrm>
        </p:spPr>
        <p:txBody>
          <a:bodyPr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5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1" y="914399"/>
            <a:ext cx="15546678" cy="5140868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2" y="6307232"/>
            <a:ext cx="15546678" cy="2379570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0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9318" y="914400"/>
            <a:ext cx="13954128" cy="4489356"/>
          </a:xfrm>
        </p:spPr>
        <p:txBody>
          <a:bodyPr anchor="ctr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2580966" y="5415048"/>
            <a:ext cx="13128449" cy="892182"/>
          </a:xfrm>
        </p:spPr>
        <p:txBody>
          <a:bodyPr anchor="t">
            <a:normAutofit/>
          </a:bodyPr>
          <a:lstStyle>
            <a:lvl1pPr marL="0" indent="0">
              <a:buNone/>
              <a:defRPr sz="21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1" y="6559195"/>
            <a:ext cx="15546678" cy="21315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02232" y="1131249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2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836337" y="4490367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2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635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2" y="3208082"/>
            <a:ext cx="15546678" cy="376775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2" y="6993503"/>
            <a:ext cx="15546678" cy="1710966"/>
          </a:xfrm>
        </p:spPr>
        <p:txBody>
          <a:bodyPr anchor="t"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02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370661" y="914400"/>
            <a:ext cx="15546678" cy="24076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70661" y="3550640"/>
            <a:ext cx="4948464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6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70661" y="4415033"/>
            <a:ext cx="4948464" cy="4271768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78584" y="3550640"/>
            <a:ext cx="493728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6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6662023" y="4415033"/>
            <a:ext cx="4955027" cy="4271768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959947" y="3550640"/>
            <a:ext cx="495739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6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1959947" y="4415033"/>
            <a:ext cx="4957392" cy="4271768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74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370661" y="916158"/>
            <a:ext cx="15546678" cy="24058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70662" y="6307230"/>
            <a:ext cx="4944614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3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70662" y="3550640"/>
            <a:ext cx="4944614" cy="2286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70662" y="7171623"/>
            <a:ext cx="4944614" cy="1515177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4139" y="6307230"/>
            <a:ext cx="495274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3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6662022" y="3550640"/>
            <a:ext cx="4955028" cy="2286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6662022" y="7171621"/>
            <a:ext cx="4955028" cy="1515179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959948" y="6307230"/>
            <a:ext cx="495102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3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1959947" y="3550640"/>
            <a:ext cx="4957392" cy="2286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1959760" y="7171618"/>
            <a:ext cx="4957580" cy="151518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75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1370662" y="3550640"/>
            <a:ext cx="15546678" cy="51361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18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914402"/>
            <a:ext cx="3829989" cy="77723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1370663" y="914402"/>
            <a:ext cx="11488086" cy="77723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27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4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1370661" y="3550639"/>
            <a:ext cx="15545739" cy="51361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83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1" y="1242845"/>
            <a:ext cx="15527628" cy="4105229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661" y="5486186"/>
            <a:ext cx="15527628" cy="205227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50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9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0663" y="927776"/>
            <a:ext cx="15546677" cy="23942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1370661" y="3550639"/>
            <a:ext cx="7659039" cy="51361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9258300" y="3550639"/>
            <a:ext cx="7658100" cy="51361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0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0663" y="927776"/>
            <a:ext cx="15546677" cy="23942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492" y="3556527"/>
            <a:ext cx="7310211" cy="1019991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39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1370662" y="4576519"/>
            <a:ext cx="7659041" cy="411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594635" y="3556527"/>
            <a:ext cx="7322706" cy="1019991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39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9258301" y="4576519"/>
            <a:ext cx="7658102" cy="411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6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7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3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3" y="914400"/>
            <a:ext cx="5903532" cy="3034878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7617094" y="914401"/>
            <a:ext cx="9300245" cy="7772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2" y="3949278"/>
            <a:ext cx="5903534" cy="4737522"/>
          </a:xfrm>
        </p:spPr>
        <p:txBody>
          <a:bodyPr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5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2" y="914400"/>
            <a:ext cx="8902454" cy="3034881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137205" y="914402"/>
            <a:ext cx="4883037" cy="77724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91" y="3949278"/>
            <a:ext cx="8902424" cy="4737521"/>
          </a:xfrm>
        </p:spPr>
        <p:txBody>
          <a:bodyPr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53860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20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8288005" cy="1028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0663" y="927776"/>
            <a:ext cx="15546677" cy="2394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662" y="3550640"/>
            <a:ext cx="15546678" cy="513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518106" y="8824913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0661" y="8824913"/>
            <a:ext cx="10009331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71017" y="8824913"/>
            <a:ext cx="114632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9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  <p:sldLayoutId id="2147483866" r:id="rId13"/>
    <p:sldLayoutId id="2147483867" r:id="rId14"/>
    <p:sldLayoutId id="2147483868" r:id="rId15"/>
    <p:sldLayoutId id="2147483869" r:id="rId16"/>
    <p:sldLayoutId id="2147483870" r:id="rId17"/>
    <p:sldLayoutId id="2147483871" r:id="rId18"/>
  </p:sldLayoutIdLst>
  <p:txStyles>
    <p:titleStyle>
      <a:lvl1pPr algn="ctr" defTabSz="13716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tx1"/>
        </a:buClr>
        <a:buFont typeface="Arial" panose="020B0604020202020204" pitchFamily="34" charset="0"/>
        <a:buChar char="•"/>
        <a:defRPr sz="3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7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FAAF7-942A-3F01-B450-ECA88D24BE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JP" b="1" dirty="0">
              <a:solidFill>
                <a:srgbClr val="FF0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429577-B69C-B7BA-E050-EB3F0CD26C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2148252503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Training and Support for Technology in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Providing training programs for teachers and staff</a:t>
            </a:r>
          </a:p>
          <a:p>
            <a:r>
              <a:t>- Offering ongoing support for technology implementation</a:t>
            </a:r>
          </a:p>
          <a:p>
            <a:r>
              <a:t>Keyword: Training Support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Monitoring and Evaluation of School Resources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Methods for tracking the effectiveness of technology use in schools</a:t>
            </a:r>
          </a:p>
          <a:p>
            <a:r>
              <a:t>- Tools for evaluating the impact of technology on learning outcomes</a:t>
            </a:r>
          </a:p>
          <a:p>
            <a:r>
              <a:t>Keyword: Evaluation Metrics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Trends in School Resources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Emerging technologies for innovative school resource management</a:t>
            </a:r>
          </a:p>
          <a:p>
            <a:r>
              <a:t>- Predictions for the future of technology in education</a:t>
            </a:r>
          </a:p>
          <a:p>
            <a:r>
              <a:t>Keyword: Future Trends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- Optimizing School Resources with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Recap of key points discussed in the presentation</a:t>
            </a:r>
          </a:p>
          <a:p>
            <a:r>
              <a:t>- Encouraging adoption of technology for enhanced school resources</a:t>
            </a:r>
          </a:p>
          <a:p>
            <a:r>
              <a:t>Keyword: Resource Optimization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rgbClr val="FF1493"/>
                </a:solidFill>
                <a:latin typeface="Arial"/>
              </a:rPr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rPr>
                <a:solidFill>
                  <a:srgbClr val="000000"/>
                </a:solidFill>
                <a:latin typeface="Arial"/>
              </a:rPr>
              <a:t>Images provided by Pexels: https://www.pexels.com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19B61-C093-1014-26D6-521B9F4CE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EA870-698B-0CFA-B15A-EF6A1BB2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207971533"/>
      </p:ext>
    </p:extLst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>
                <a:solidFill>
                  <a:srgbClr val="FF1493"/>
                </a:solidFill>
                <a:latin typeface="Arial"/>
              </a:rPr>
              <a:t>Platform Teknologi sekolah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Presented by Ahmad Nurul Huda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Technology in School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Overview of technology integration in educational settings</a:t>
            </a:r>
          </a:p>
          <a:p>
            <a:r>
              <a:t>- Importance of leveraging technology for school resources</a:t>
            </a:r>
          </a:p>
          <a:p>
            <a:r>
              <a:t>Keyword: Technology Integration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Current Challenges in School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Identifying obstacles hindering effective use of technology in schools</a:t>
            </a:r>
          </a:p>
          <a:p>
            <a:r>
              <a:t>- Strategies to overcome resource challenges</a:t>
            </a:r>
          </a:p>
          <a:p>
            <a:r>
              <a:t>Keyword: Resource Obstacles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 of Technology in School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Advantages of implementing technology in educational resources</a:t>
            </a:r>
          </a:p>
          <a:p>
            <a:r>
              <a:t>- Impact on student learning and teacher efficiency</a:t>
            </a:r>
          </a:p>
          <a:p>
            <a:r>
              <a:t>Keyword: Educational Advantages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Technology for School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Various tools and platforms available for school resource management</a:t>
            </a:r>
          </a:p>
          <a:p>
            <a:r>
              <a:t>- Examples of technology solutions for educational settings</a:t>
            </a:r>
          </a:p>
          <a:p>
            <a:r>
              <a:t>Keyword: Resource Tools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Implementing Technology in School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Steps to successfully integrate technology in school resources</a:t>
            </a:r>
          </a:p>
          <a:p>
            <a:r>
              <a:t>- Best practices for implementing new technology solutions</a:t>
            </a:r>
          </a:p>
          <a:p>
            <a:r>
              <a:t>Keyword: Integration Steps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Budgeting for Technology in School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 sz="quarter"/>
          </p:nvPr>
        </p:nvSpPr>
        <p:spPr/>
        <p:txBody>
          <a:bodyPr/>
          <a:lstStyle/>
          <a:p>
            <a:r>
              <a:t>Content: </a:t>
            </a:r>
          </a:p>
          <a:p>
            <a:r>
              <a:t>- Importance of allocating budget for technology resources in schools</a:t>
            </a:r>
          </a:p>
          <a:p>
            <a:r>
              <a:t>- Strategies for cost-effective technology solutions</a:t>
            </a:r>
          </a:p>
          <a:p>
            <a:r>
              <a:t>Keyword: Budget Allocation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4864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{224A9F80-F860-BF46-96B6-B189D7405E4F}tf10001073</Template>
  <TotalTime>41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Tw Cen MT</vt:lpstr>
      <vt:lpstr>Arial</vt:lpstr>
      <vt:lpstr>Droplet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Hina Ota</cp:lastModifiedBy>
  <cp:revision>8</cp:revision>
  <dcterms:created xsi:type="dcterms:W3CDTF">2006-08-16T00:00:00Z</dcterms:created>
  <dcterms:modified xsi:type="dcterms:W3CDTF">2023-07-19T23:38:01Z</dcterms:modified>
  <dc:identifier>DAFniOPWdR0</dc:identifier>
</cp:coreProperties>
</file>